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82C0D-3D9A-4A1B-B235-E361481EDBC2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9E3F7-1A90-4F60-9A34-74FC19FDF91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206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F9E3F7-1A90-4F60-9A34-74FC19FDF91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07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7801B4-7662-4F55-A0D7-85194FD651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1AB05A3-DB68-4469-8894-D8CC97D47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175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5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4FCF613-C912-4599-8D3D-42ED20B4BFD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09D959E-1F85-4D5D-8EE5-24D51E83C278}"/>
              </a:ext>
            </a:extLst>
          </p:cNvPr>
          <p:cNvSpPr txBox="1"/>
          <p:nvPr/>
        </p:nvSpPr>
        <p:spPr>
          <a:xfrm>
            <a:off x="0" y="1500984"/>
            <a:ext cx="2869720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accent5">
                    <a:lumMod val="50000"/>
                  </a:schemeClr>
                </a:solidFill>
              </a:rPr>
              <a:t>1112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74D7A0-EC4D-4180-B4E8-30275752DBDE}"/>
              </a:ext>
            </a:extLst>
          </p:cNvPr>
          <p:cNvSpPr txBox="1"/>
          <p:nvPr/>
        </p:nvSpPr>
        <p:spPr>
          <a:xfrm>
            <a:off x="3206155" y="1500984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C00000"/>
                </a:solidFill>
              </a:rPr>
              <a:t>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29312D-2E75-4800-8FB0-3E0279B4A49D}"/>
              </a:ext>
            </a:extLst>
          </p:cNvPr>
          <p:cNvSpPr txBox="1"/>
          <p:nvPr/>
        </p:nvSpPr>
        <p:spPr>
          <a:xfrm>
            <a:off x="6064366" y="1500984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D017A8-4B45-435D-8323-1CAECE77ECC2}"/>
              </a:ext>
            </a:extLst>
          </p:cNvPr>
          <p:cNvSpPr txBox="1"/>
          <p:nvPr/>
        </p:nvSpPr>
        <p:spPr>
          <a:xfrm>
            <a:off x="8982976" y="1500984"/>
            <a:ext cx="2881219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6ECB5F-E9DE-4DA5-8375-79683D17DABC}"/>
              </a:ext>
            </a:extLst>
          </p:cNvPr>
          <p:cNvSpPr txBox="1"/>
          <p:nvPr/>
        </p:nvSpPr>
        <p:spPr>
          <a:xfrm>
            <a:off x="2700069" y="2930762"/>
            <a:ext cx="2803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/>
              <a:t>72.309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A6F4E-DA1E-4B63-B0D6-9148233EE18C}"/>
              </a:ext>
            </a:extLst>
          </p:cNvPr>
          <p:cNvSpPr txBox="1"/>
          <p:nvPr/>
        </p:nvSpPr>
        <p:spPr>
          <a:xfrm>
            <a:off x="2631050" y="3997992"/>
            <a:ext cx="1708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15.471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3B7C4B-D5E9-43C0-8DAD-E410D0EF0E89}"/>
              </a:ext>
            </a:extLst>
          </p:cNvPr>
          <p:cNvSpPr txBox="1"/>
          <p:nvPr/>
        </p:nvSpPr>
        <p:spPr>
          <a:xfrm>
            <a:off x="2708694" y="4724304"/>
            <a:ext cx="1708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14.378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FA0A5F-002C-4339-9C20-FC1435429727}"/>
              </a:ext>
            </a:extLst>
          </p:cNvPr>
          <p:cNvSpPr txBox="1"/>
          <p:nvPr/>
        </p:nvSpPr>
        <p:spPr>
          <a:xfrm>
            <a:off x="7228930" y="3997992"/>
            <a:ext cx="1827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222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FE9CE2-B2B0-405A-A093-CDD956AE057B}"/>
              </a:ext>
            </a:extLst>
          </p:cNvPr>
          <p:cNvSpPr txBox="1"/>
          <p:nvPr/>
        </p:nvSpPr>
        <p:spPr>
          <a:xfrm>
            <a:off x="7504976" y="4724304"/>
            <a:ext cx="1551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b="1" dirty="0"/>
              <a:t>553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C1D7F6-C13F-4CE0-B00D-C47A07AA8F3B}"/>
              </a:ext>
            </a:extLst>
          </p:cNvPr>
          <p:cNvSpPr txBox="1"/>
          <p:nvPr/>
        </p:nvSpPr>
        <p:spPr>
          <a:xfrm>
            <a:off x="9212121" y="841230"/>
            <a:ext cx="2652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L" sz="2400" b="1" dirty="0">
                <a:solidFill>
                  <a:schemeClr val="accent6">
                    <a:lumMod val="50000"/>
                  </a:schemeClr>
                </a:solidFill>
              </a:rPr>
              <a:t>10 Octobre 2021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E37DE6-1D90-4296-8C5A-80FB93857E79}"/>
              </a:ext>
            </a:extLst>
          </p:cNvPr>
          <p:cNvSpPr txBox="1"/>
          <p:nvPr/>
        </p:nvSpPr>
        <p:spPr>
          <a:xfrm>
            <a:off x="3416064" y="2538695"/>
            <a:ext cx="923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A2E220F-871B-43AA-B484-FFD36D6896F3}"/>
              </a:ext>
            </a:extLst>
          </p:cNvPr>
          <p:cNvSpPr txBox="1"/>
          <p:nvPr/>
        </p:nvSpPr>
        <p:spPr>
          <a:xfrm>
            <a:off x="7997769" y="779675"/>
            <a:ext cx="1448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587</a:t>
            </a:r>
            <a:endParaRPr lang="en-GB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F958E-D1FF-4CC3-AB58-36582CE34D8B}"/>
              </a:ext>
            </a:extLst>
          </p:cNvPr>
          <p:cNvSpPr txBox="1"/>
          <p:nvPr/>
        </p:nvSpPr>
        <p:spPr>
          <a:xfrm>
            <a:off x="7228930" y="2930762"/>
            <a:ext cx="2803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/>
              <a:t>250.004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C46A2E-6441-40EA-ADC7-E319FC42AD40}"/>
              </a:ext>
            </a:extLst>
          </p:cNvPr>
          <p:cNvSpPr txBox="1"/>
          <p:nvPr/>
        </p:nvSpPr>
        <p:spPr>
          <a:xfrm>
            <a:off x="5943601" y="4910973"/>
            <a:ext cx="1457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92,94%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03F19C-D5A6-4ED4-AEC6-8E1CFBC85BA4}"/>
              </a:ext>
            </a:extLst>
          </p:cNvPr>
          <p:cNvSpPr txBox="1"/>
          <p:nvPr/>
        </p:nvSpPr>
        <p:spPr>
          <a:xfrm>
            <a:off x="10406319" y="4910973"/>
            <a:ext cx="1457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3,57%</a:t>
            </a:r>
          </a:p>
        </p:txBody>
      </p:sp>
    </p:spTree>
    <p:extLst>
      <p:ext uri="{BB962C8B-B14F-4D97-AF65-F5344CB8AC3E}">
        <p14:creationId xmlns:p14="http://schemas.microsoft.com/office/powerpoint/2010/main" val="4107002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33421</TotalTime>
  <Words>20</Words>
  <Application>Microsoft Office PowerPoint</Application>
  <PresentationFormat>Grand écran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sp@simonproffitt.com</dc:creator>
  <cp:lastModifiedBy>Utilisateur inconnu</cp:lastModifiedBy>
  <cp:revision>47</cp:revision>
  <dcterms:created xsi:type="dcterms:W3CDTF">2021-08-06T00:48:03Z</dcterms:created>
  <dcterms:modified xsi:type="dcterms:W3CDTF">2021-10-10T17:59:15Z</dcterms:modified>
</cp:coreProperties>
</file>