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C7801B4-7662-4F55-A0D7-85194FD651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7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1AB05A3-DB68-4469-8894-D8CC97D47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175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57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9D959E-1F85-4D5D-8EE5-24D51E83C278}"/>
              </a:ext>
            </a:extLst>
          </p:cNvPr>
          <p:cNvSpPr txBox="1"/>
          <p:nvPr/>
        </p:nvSpPr>
        <p:spPr>
          <a:xfrm>
            <a:off x="327805" y="1500984"/>
            <a:ext cx="2869720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accent5">
                    <a:lumMod val="50000"/>
                  </a:schemeClr>
                </a:solidFill>
              </a:rPr>
              <a:t>1.282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74D7A0-EC4D-4180-B4E8-30275752DBDE}"/>
              </a:ext>
            </a:extLst>
          </p:cNvPr>
          <p:cNvSpPr txBox="1"/>
          <p:nvPr/>
        </p:nvSpPr>
        <p:spPr>
          <a:xfrm>
            <a:off x="3211908" y="1500984"/>
            <a:ext cx="2881219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14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29312D-2E75-4800-8FB0-3E0279B4A49D}"/>
              </a:ext>
            </a:extLst>
          </p:cNvPr>
          <p:cNvSpPr txBox="1"/>
          <p:nvPr/>
        </p:nvSpPr>
        <p:spPr>
          <a:xfrm>
            <a:off x="6096004" y="1500984"/>
            <a:ext cx="2881219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accent6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D017A8-4B45-435D-8323-1CAECE77ECC2}"/>
              </a:ext>
            </a:extLst>
          </p:cNvPr>
          <p:cNvSpPr txBox="1"/>
          <p:nvPr/>
        </p:nvSpPr>
        <p:spPr>
          <a:xfrm>
            <a:off x="8982976" y="1500984"/>
            <a:ext cx="2881219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6ECB5F-E9DE-4DA5-8375-79683D17DABC}"/>
              </a:ext>
            </a:extLst>
          </p:cNvPr>
          <p:cNvSpPr txBox="1"/>
          <p:nvPr/>
        </p:nvSpPr>
        <p:spPr>
          <a:xfrm>
            <a:off x="2700069" y="2930762"/>
            <a:ext cx="2803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000" b="1" dirty="0"/>
              <a:t>173.242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1A6F4E-DA1E-4B63-B0D6-9148233EE18C}"/>
              </a:ext>
            </a:extLst>
          </p:cNvPr>
          <p:cNvSpPr txBox="1"/>
          <p:nvPr/>
        </p:nvSpPr>
        <p:spPr>
          <a:xfrm>
            <a:off x="2708695" y="3997992"/>
            <a:ext cx="1708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/>
              <a:t>14.909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3B7C4B-D5E9-43C0-8DAD-E410D0EF0E89}"/>
              </a:ext>
            </a:extLst>
          </p:cNvPr>
          <p:cNvSpPr txBox="1"/>
          <p:nvPr/>
        </p:nvSpPr>
        <p:spPr>
          <a:xfrm>
            <a:off x="2708694" y="4724304"/>
            <a:ext cx="1708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/>
              <a:t>14.114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FA0A5F-002C-4339-9C20-FC1435429727}"/>
              </a:ext>
            </a:extLst>
          </p:cNvPr>
          <p:cNvSpPr txBox="1"/>
          <p:nvPr/>
        </p:nvSpPr>
        <p:spPr>
          <a:xfrm>
            <a:off x="7228930" y="3997992"/>
            <a:ext cx="1827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/>
              <a:t>142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FE9CE2-B2B0-405A-A093-CDD956AE057B}"/>
              </a:ext>
            </a:extLst>
          </p:cNvPr>
          <p:cNvSpPr txBox="1"/>
          <p:nvPr/>
        </p:nvSpPr>
        <p:spPr>
          <a:xfrm>
            <a:off x="7504976" y="4724304"/>
            <a:ext cx="1551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/>
              <a:t>539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C1D7F6-C13F-4CE0-B00D-C47A07AA8F3B}"/>
              </a:ext>
            </a:extLst>
          </p:cNvPr>
          <p:cNvSpPr txBox="1"/>
          <p:nvPr/>
        </p:nvSpPr>
        <p:spPr>
          <a:xfrm>
            <a:off x="9212121" y="779675"/>
            <a:ext cx="2652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/>
              <a:t>2 </a:t>
            </a:r>
            <a:r>
              <a:rPr lang="en-GB" sz="2400" b="1" dirty="0" err="1">
                <a:solidFill>
                  <a:schemeClr val="accent6">
                    <a:lumMod val="50000"/>
                  </a:schemeClr>
                </a:solidFill>
              </a:rPr>
              <a:t>Septembre</a:t>
            </a: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 2021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E37DE6-1D90-4296-8C5A-80FB93857E79}"/>
              </a:ext>
            </a:extLst>
          </p:cNvPr>
          <p:cNvSpPr txBox="1"/>
          <p:nvPr/>
        </p:nvSpPr>
        <p:spPr>
          <a:xfrm>
            <a:off x="3571338" y="2530069"/>
            <a:ext cx="923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A2E220F-871B-43AA-B484-FFD36D6896F3}"/>
              </a:ext>
            </a:extLst>
          </p:cNvPr>
          <p:cNvSpPr txBox="1"/>
          <p:nvPr/>
        </p:nvSpPr>
        <p:spPr>
          <a:xfrm>
            <a:off x="7997769" y="779675"/>
            <a:ext cx="1313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50000"/>
                  </a:schemeClr>
                </a:solidFill>
              </a:rPr>
              <a:t>549</a:t>
            </a:r>
            <a:endParaRPr lang="en-GB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F958E-D1FF-4CC3-AB58-36582CE34D8B}"/>
              </a:ext>
            </a:extLst>
          </p:cNvPr>
          <p:cNvSpPr txBox="1"/>
          <p:nvPr/>
        </p:nvSpPr>
        <p:spPr>
          <a:xfrm>
            <a:off x="7552967" y="2932395"/>
            <a:ext cx="2803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000" b="1" dirty="0"/>
              <a:t>158.664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C46A2E-6441-40EA-ADC7-E319FC42AD40}"/>
              </a:ext>
            </a:extLst>
          </p:cNvPr>
          <p:cNvSpPr txBox="1"/>
          <p:nvPr/>
        </p:nvSpPr>
        <p:spPr>
          <a:xfrm>
            <a:off x="5943601" y="4910973"/>
            <a:ext cx="1457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94,66%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03F19C-D5A6-4ED4-AEC6-8E1CFBC85BA4}"/>
              </a:ext>
            </a:extLst>
          </p:cNvPr>
          <p:cNvSpPr txBox="1"/>
          <p:nvPr/>
        </p:nvSpPr>
        <p:spPr>
          <a:xfrm>
            <a:off x="10406319" y="4910973"/>
            <a:ext cx="1457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/>
              <a:t>3,61%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107002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10971</TotalTime>
  <Words>19</Words>
  <Application>Microsoft Office PowerPoint</Application>
  <PresentationFormat>Grand écran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sp@simonproffitt.com</dc:creator>
  <cp:lastModifiedBy>Aliou Samassékou</cp:lastModifiedBy>
  <cp:revision>88</cp:revision>
  <dcterms:created xsi:type="dcterms:W3CDTF">2021-08-06T00:48:03Z</dcterms:created>
  <dcterms:modified xsi:type="dcterms:W3CDTF">2021-09-02T20:10:09Z</dcterms:modified>
</cp:coreProperties>
</file>